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6" r:id="rId3"/>
    <p:sldId id="258" r:id="rId4"/>
  </p:sldIdLst>
  <p:sldSz cx="30275213" cy="4280376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32C"/>
    <a:srgbClr val="3558A2"/>
    <a:srgbClr val="009900"/>
    <a:srgbClr val="000091"/>
    <a:srgbClr val="6E6EC1"/>
    <a:srgbClr val="6C74C2"/>
    <a:srgbClr val="E72B38"/>
    <a:srgbClr val="EF7A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3" d="100"/>
          <a:sy n="13" d="100"/>
        </p:scale>
        <p:origin x="2616" y="1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70641" y="7005156"/>
            <a:ext cx="25733931" cy="14902051"/>
          </a:xfrm>
        </p:spPr>
        <p:txBody>
          <a:bodyPr anchor="b"/>
          <a:lstStyle>
            <a:lvl1pPr algn="ctr"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4402" y="22481887"/>
            <a:ext cx="22706410" cy="10334331"/>
          </a:xfrm>
        </p:spPr>
        <p:txBody>
          <a:bodyPr/>
          <a:lstStyle>
            <a:lvl1pPr marL="0" indent="0" algn="ctr">
              <a:buNone/>
              <a:defRPr sz="7946"/>
            </a:lvl1pPr>
            <a:lvl2pPr marL="1513743" indent="0" algn="ctr">
              <a:buNone/>
              <a:defRPr sz="6622"/>
            </a:lvl2pPr>
            <a:lvl3pPr marL="3027487" indent="0" algn="ctr">
              <a:buNone/>
              <a:defRPr sz="5960"/>
            </a:lvl3pPr>
            <a:lvl4pPr marL="4541230" indent="0" algn="ctr">
              <a:buNone/>
              <a:defRPr sz="5297"/>
            </a:lvl4pPr>
            <a:lvl5pPr marL="6054974" indent="0" algn="ctr">
              <a:buNone/>
              <a:defRPr sz="5297"/>
            </a:lvl5pPr>
            <a:lvl6pPr marL="7568717" indent="0" algn="ctr">
              <a:buNone/>
              <a:defRPr sz="5297"/>
            </a:lvl6pPr>
            <a:lvl7pPr marL="9082461" indent="0" algn="ctr">
              <a:buNone/>
              <a:defRPr sz="5297"/>
            </a:lvl7pPr>
            <a:lvl8pPr marL="10596204" indent="0" algn="ctr">
              <a:buNone/>
              <a:defRPr sz="5297"/>
            </a:lvl8pPr>
            <a:lvl9pPr marL="12109948" indent="0" algn="ctr">
              <a:buNone/>
              <a:defRPr sz="5297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653507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3605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65701" y="2278904"/>
            <a:ext cx="6528093" cy="36274211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81423" y="2278904"/>
            <a:ext cx="19205838" cy="36274211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12125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38787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5654" y="10671229"/>
            <a:ext cx="26112371" cy="17805173"/>
          </a:xfrm>
        </p:spPr>
        <p:txBody>
          <a:bodyPr anchor="b"/>
          <a:lstStyle>
            <a:lvl1pPr>
              <a:defRPr sz="1986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5654" y="28644846"/>
            <a:ext cx="26112371" cy="9363320"/>
          </a:xfrm>
        </p:spPr>
        <p:txBody>
          <a:bodyPr/>
          <a:lstStyle>
            <a:lvl1pPr marL="0" indent="0">
              <a:buNone/>
              <a:defRPr sz="7946">
                <a:solidFill>
                  <a:schemeClr val="tx1"/>
                </a:solidFill>
              </a:defRPr>
            </a:lvl1pPr>
            <a:lvl2pPr marL="1513743" indent="0">
              <a:buNone/>
              <a:defRPr sz="6622">
                <a:solidFill>
                  <a:schemeClr val="tx1">
                    <a:tint val="75000"/>
                  </a:schemeClr>
                </a:solidFill>
              </a:defRPr>
            </a:lvl2pPr>
            <a:lvl3pPr marL="3027487" indent="0">
              <a:buNone/>
              <a:defRPr sz="5960">
                <a:solidFill>
                  <a:schemeClr val="tx1">
                    <a:tint val="75000"/>
                  </a:schemeClr>
                </a:solidFill>
              </a:defRPr>
            </a:lvl3pPr>
            <a:lvl4pPr marL="4541230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4pPr>
            <a:lvl5pPr marL="605497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5pPr>
            <a:lvl6pPr marL="7568717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6pPr>
            <a:lvl7pPr marL="9082461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7pPr>
            <a:lvl8pPr marL="10596204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8pPr>
            <a:lvl9pPr marL="12109948" indent="0">
              <a:buNone/>
              <a:defRPr sz="529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29501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81421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26826" y="11394520"/>
            <a:ext cx="12866966" cy="27158594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92608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278913"/>
            <a:ext cx="26112371" cy="8273416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5368" y="10492870"/>
            <a:ext cx="12807832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5368" y="15635264"/>
            <a:ext cx="12807832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26828" y="10492870"/>
            <a:ext cx="12870909" cy="5142393"/>
          </a:xfrm>
        </p:spPr>
        <p:txBody>
          <a:bodyPr anchor="b"/>
          <a:lstStyle>
            <a:lvl1pPr marL="0" indent="0">
              <a:buNone/>
              <a:defRPr sz="7946" b="1"/>
            </a:lvl1pPr>
            <a:lvl2pPr marL="1513743" indent="0">
              <a:buNone/>
              <a:defRPr sz="6622" b="1"/>
            </a:lvl2pPr>
            <a:lvl3pPr marL="3027487" indent="0">
              <a:buNone/>
              <a:defRPr sz="5960" b="1"/>
            </a:lvl3pPr>
            <a:lvl4pPr marL="4541230" indent="0">
              <a:buNone/>
              <a:defRPr sz="5297" b="1"/>
            </a:lvl4pPr>
            <a:lvl5pPr marL="6054974" indent="0">
              <a:buNone/>
              <a:defRPr sz="5297" b="1"/>
            </a:lvl5pPr>
            <a:lvl6pPr marL="7568717" indent="0">
              <a:buNone/>
              <a:defRPr sz="5297" b="1"/>
            </a:lvl6pPr>
            <a:lvl7pPr marL="9082461" indent="0">
              <a:buNone/>
              <a:defRPr sz="5297" b="1"/>
            </a:lvl7pPr>
            <a:lvl8pPr marL="10596204" indent="0">
              <a:buNone/>
              <a:defRPr sz="5297" b="1"/>
            </a:lvl8pPr>
            <a:lvl9pPr marL="12109948" indent="0">
              <a:buNone/>
              <a:defRPr sz="5297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26828" y="15635264"/>
            <a:ext cx="12870909" cy="2299711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241637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93746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02463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70909" y="6162959"/>
            <a:ext cx="15326827" cy="30418415"/>
          </a:xfrm>
        </p:spPr>
        <p:txBody>
          <a:bodyPr/>
          <a:lstStyle>
            <a:lvl1pPr>
              <a:defRPr sz="10595"/>
            </a:lvl1pPr>
            <a:lvl2pPr>
              <a:defRPr sz="9271"/>
            </a:lvl2pPr>
            <a:lvl3pPr>
              <a:defRPr sz="7946"/>
            </a:lvl3pPr>
            <a:lvl4pPr>
              <a:defRPr sz="6622"/>
            </a:lvl4pPr>
            <a:lvl5pPr>
              <a:defRPr sz="6622"/>
            </a:lvl5pPr>
            <a:lvl6pPr>
              <a:defRPr sz="6622"/>
            </a:lvl6pPr>
            <a:lvl7pPr>
              <a:defRPr sz="6622"/>
            </a:lvl7pPr>
            <a:lvl8pPr>
              <a:defRPr sz="6622"/>
            </a:lvl8pPr>
            <a:lvl9pPr>
              <a:defRPr sz="6622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49587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5364" y="2853584"/>
            <a:ext cx="9764544" cy="9987545"/>
          </a:xfrm>
        </p:spPr>
        <p:txBody>
          <a:bodyPr anchor="b"/>
          <a:lstStyle>
            <a:lvl1pPr>
              <a:defRPr sz="10595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70909" y="6162959"/>
            <a:ext cx="15326827" cy="30418415"/>
          </a:xfrm>
        </p:spPr>
        <p:txBody>
          <a:bodyPr anchor="t"/>
          <a:lstStyle>
            <a:lvl1pPr marL="0" indent="0">
              <a:buNone/>
              <a:defRPr sz="10595"/>
            </a:lvl1pPr>
            <a:lvl2pPr marL="1513743" indent="0">
              <a:buNone/>
              <a:defRPr sz="9271"/>
            </a:lvl2pPr>
            <a:lvl3pPr marL="3027487" indent="0">
              <a:buNone/>
              <a:defRPr sz="7946"/>
            </a:lvl3pPr>
            <a:lvl4pPr marL="4541230" indent="0">
              <a:buNone/>
              <a:defRPr sz="6622"/>
            </a:lvl4pPr>
            <a:lvl5pPr marL="6054974" indent="0">
              <a:buNone/>
              <a:defRPr sz="6622"/>
            </a:lvl5pPr>
            <a:lvl6pPr marL="7568717" indent="0">
              <a:buNone/>
              <a:defRPr sz="6622"/>
            </a:lvl6pPr>
            <a:lvl7pPr marL="9082461" indent="0">
              <a:buNone/>
              <a:defRPr sz="6622"/>
            </a:lvl7pPr>
            <a:lvl8pPr marL="10596204" indent="0">
              <a:buNone/>
              <a:defRPr sz="6622"/>
            </a:lvl8pPr>
            <a:lvl9pPr marL="12109948" indent="0">
              <a:buNone/>
              <a:defRPr sz="6622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5364" y="12841129"/>
            <a:ext cx="9764544" cy="23789780"/>
          </a:xfrm>
        </p:spPr>
        <p:txBody>
          <a:bodyPr/>
          <a:lstStyle>
            <a:lvl1pPr marL="0" indent="0">
              <a:buNone/>
              <a:defRPr sz="5297"/>
            </a:lvl1pPr>
            <a:lvl2pPr marL="1513743" indent="0">
              <a:buNone/>
              <a:defRPr sz="4635"/>
            </a:lvl2pPr>
            <a:lvl3pPr marL="3027487" indent="0">
              <a:buNone/>
              <a:defRPr sz="3973"/>
            </a:lvl3pPr>
            <a:lvl4pPr marL="4541230" indent="0">
              <a:buNone/>
              <a:defRPr sz="3311"/>
            </a:lvl4pPr>
            <a:lvl5pPr marL="6054974" indent="0">
              <a:buNone/>
              <a:defRPr sz="3311"/>
            </a:lvl5pPr>
            <a:lvl6pPr marL="7568717" indent="0">
              <a:buNone/>
              <a:defRPr sz="3311"/>
            </a:lvl6pPr>
            <a:lvl7pPr marL="9082461" indent="0">
              <a:buNone/>
              <a:defRPr sz="3311"/>
            </a:lvl7pPr>
            <a:lvl8pPr marL="10596204" indent="0">
              <a:buNone/>
              <a:defRPr sz="3311"/>
            </a:lvl8pPr>
            <a:lvl9pPr marL="12109948" indent="0">
              <a:buNone/>
              <a:defRPr sz="331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072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081421" y="2278913"/>
            <a:ext cx="26112371" cy="82734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1421" y="11394520"/>
            <a:ext cx="26112371" cy="271585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81421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72D9CB-9F9E-49C3-87A2-783C3C48E8E4}" type="datetimeFigureOut">
              <a:rPr lang="fr-FR" smtClean="0"/>
              <a:t>29/05/2026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28665" y="39672756"/>
            <a:ext cx="10217884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81869" y="39672756"/>
            <a:ext cx="6811923" cy="227890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7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20EC4B-B956-4803-A13B-C5386EABF247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2013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3027487" rtl="0" eaLnBrk="1" latinLnBrk="0" hangingPunct="1">
        <a:lnSpc>
          <a:spcPct val="90000"/>
        </a:lnSpc>
        <a:spcBef>
          <a:spcPct val="0"/>
        </a:spcBef>
        <a:buNone/>
        <a:defRPr sz="1456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872" indent="-756872" algn="l" defTabSz="3027487" rtl="0" eaLnBrk="1" latinLnBrk="0" hangingPunct="1">
        <a:lnSpc>
          <a:spcPct val="90000"/>
        </a:lnSpc>
        <a:spcBef>
          <a:spcPts val="3311"/>
        </a:spcBef>
        <a:buFont typeface="Arial" panose="020B0604020202020204" pitchFamily="34" charset="0"/>
        <a:buChar char="•"/>
        <a:defRPr sz="9271" kern="1200">
          <a:solidFill>
            <a:schemeClr val="tx1"/>
          </a:solidFill>
          <a:latin typeface="+mn-lt"/>
          <a:ea typeface="+mn-ea"/>
          <a:cs typeface="+mn-cs"/>
        </a:defRPr>
      </a:lvl1pPr>
      <a:lvl2pPr marL="2270615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7946" kern="1200">
          <a:solidFill>
            <a:schemeClr val="tx1"/>
          </a:solidFill>
          <a:latin typeface="+mn-lt"/>
          <a:ea typeface="+mn-ea"/>
          <a:cs typeface="+mn-cs"/>
        </a:defRPr>
      </a:lvl2pPr>
      <a:lvl3pPr marL="378435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6622" kern="1200">
          <a:solidFill>
            <a:schemeClr val="tx1"/>
          </a:solidFill>
          <a:latin typeface="+mn-lt"/>
          <a:ea typeface="+mn-ea"/>
          <a:cs typeface="+mn-cs"/>
        </a:defRPr>
      </a:lvl3pPr>
      <a:lvl4pPr marL="5298102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81184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8325589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839333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1353076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866820" indent="-756872" algn="l" defTabSz="3027487" rtl="0" eaLnBrk="1" latinLnBrk="0" hangingPunct="1">
        <a:lnSpc>
          <a:spcPct val="90000"/>
        </a:lnSpc>
        <a:spcBef>
          <a:spcPts val="1655"/>
        </a:spcBef>
        <a:buFont typeface="Arial" panose="020B0604020202020204" pitchFamily="34" charset="0"/>
        <a:buChar char="•"/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1pPr>
      <a:lvl2pPr marL="1513743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2pPr>
      <a:lvl3pPr marL="302748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3pPr>
      <a:lvl4pPr marL="4541230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4pPr>
      <a:lvl5pPr marL="605497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5pPr>
      <a:lvl6pPr marL="7568717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6pPr>
      <a:lvl7pPr marL="9082461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7pPr>
      <a:lvl8pPr marL="10596204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8pPr>
      <a:lvl9pPr marL="12109948" algn="l" defTabSz="3027487" rtl="0" eaLnBrk="1" latinLnBrk="0" hangingPunct="1">
        <a:defRPr sz="59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pepr-vdbi.fr/comment-citer-vdb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10" Type="http://schemas.openxmlformats.org/officeDocument/2006/relationships/image" Target="../media/image9.jp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327A14-9ADB-FE7E-9427-4A2059252A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Marianne" panose="02000000000000000000" pitchFamily="50" charset="0"/>
              </a:rPr>
              <a:t>Consignes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559C83-3955-7D81-3B1C-BEAF28C415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FR" dirty="0">
                <a:latin typeface="Marianne" panose="02000000000000000000" pitchFamily="50" charset="0"/>
              </a:rPr>
              <a:t>La forme de votre poster doit suivre les consignes suivantes</a:t>
            </a:r>
          </a:p>
          <a:p>
            <a:r>
              <a:rPr lang="fr-FR" dirty="0">
                <a:latin typeface="Marianne" panose="02000000000000000000" pitchFamily="50" charset="0"/>
              </a:rPr>
              <a:t>Format		</a:t>
            </a:r>
            <a:r>
              <a:rPr lang="fr-FR" b="1" dirty="0">
                <a:latin typeface="Marianne" panose="02000000000000000000" pitchFamily="50" charset="0"/>
              </a:rPr>
              <a:t>PDF</a:t>
            </a:r>
          </a:p>
          <a:p>
            <a:r>
              <a:rPr lang="fr-FR" dirty="0">
                <a:latin typeface="Marianne" panose="02000000000000000000" pitchFamily="50" charset="0"/>
              </a:rPr>
              <a:t>Taille		</a:t>
            </a:r>
            <a:r>
              <a:rPr lang="fr-FR" b="1" dirty="0">
                <a:latin typeface="Marianne" panose="02000000000000000000" pitchFamily="50" charset="0"/>
              </a:rPr>
              <a:t>A0, 1 page</a:t>
            </a:r>
          </a:p>
          <a:p>
            <a:r>
              <a:rPr lang="fr-FR" dirty="0">
                <a:latin typeface="Marianne" panose="02000000000000000000" pitchFamily="50" charset="0"/>
              </a:rPr>
              <a:t>Orientation 	</a:t>
            </a:r>
            <a:r>
              <a:rPr lang="fr-FR" b="1" dirty="0">
                <a:latin typeface="Marianne" panose="02000000000000000000" pitchFamily="50" charset="0"/>
              </a:rPr>
              <a:t>Portrait</a:t>
            </a:r>
            <a:endParaRPr lang="fr-FR" dirty="0">
              <a:latin typeface="Marianne" panose="02000000000000000000" pitchFamily="50" charset="0"/>
            </a:endParaRPr>
          </a:p>
          <a:p>
            <a:r>
              <a:rPr lang="fr-FR" i="1" dirty="0">
                <a:latin typeface="Marianne" panose="02000000000000000000" pitchFamily="50" charset="0"/>
              </a:rPr>
              <a:t>Si vous êtes inscrits dans un projet financé du PEPR VDBI merci d’inclure les logos des établissements pilotes et financeurs en suivant </a:t>
            </a:r>
            <a:r>
              <a:rPr lang="fr-FR" i="1" dirty="0">
                <a:latin typeface="Marianne" panose="02000000000000000000" pitchFamily="50" charset="0"/>
                <a:hlinkClick r:id="rId2"/>
              </a:rPr>
              <a:t>la charte graphique du PEPR VDBI</a:t>
            </a:r>
            <a:r>
              <a:rPr lang="fr-FR" i="1" dirty="0">
                <a:latin typeface="Marianne" panose="02000000000000000000" pitchFamily="50" charset="0"/>
              </a:rPr>
              <a:t> (cf. les exemples dans le modèle de poster)</a:t>
            </a:r>
          </a:p>
          <a:p>
            <a:pPr marL="0" indent="0">
              <a:buNone/>
            </a:pPr>
            <a:endParaRPr lang="fr-FR" dirty="0">
              <a:latin typeface="Marianne" panose="02000000000000000000" pitchFamily="50" charset="0"/>
            </a:endParaRPr>
          </a:p>
          <a:p>
            <a:pPr marL="0" indent="0">
              <a:buNone/>
            </a:pPr>
            <a:endParaRPr lang="fr-FR" dirty="0">
              <a:latin typeface="Marianne" panose="02000000000000000000" pitchFamily="50" charset="0"/>
            </a:endParaRPr>
          </a:p>
          <a:p>
            <a:pPr marL="0" indent="0">
              <a:buNone/>
            </a:pPr>
            <a:r>
              <a:rPr lang="fr-FR" dirty="0">
                <a:latin typeface="Marianne" panose="02000000000000000000" pitchFamily="50" charset="0"/>
              </a:rPr>
              <a:t>Un modèle de poster est disponible, son usage est recommandé mais pas obligatoire.</a:t>
            </a:r>
            <a:endParaRPr lang="fr-FR" i="1" dirty="0">
              <a:latin typeface="Marianne" panose="02000000000000000000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455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roup 44">
            <a:extLst>
              <a:ext uri="{FF2B5EF4-FFF2-40B4-BE49-F238E27FC236}">
                <a16:creationId xmlns:a16="http://schemas.microsoft.com/office/drawing/2014/main" id="{B4DD1228-6A91-0C52-8528-18149DE378FF}"/>
              </a:ext>
            </a:extLst>
          </p:cNvPr>
          <p:cNvGrpSpPr/>
          <p:nvPr/>
        </p:nvGrpSpPr>
        <p:grpSpPr>
          <a:xfrm>
            <a:off x="492080" y="17278798"/>
            <a:ext cx="14400000" cy="9567236"/>
            <a:chOff x="492080" y="16932739"/>
            <a:chExt cx="14400000" cy="9567236"/>
          </a:xfrm>
        </p:grpSpPr>
        <p:sp>
          <p:nvSpPr>
            <p:cNvPr id="2" name="Espace réservé du texte 70">
              <a:extLst>
                <a:ext uri="{FF2B5EF4-FFF2-40B4-BE49-F238E27FC236}">
                  <a16:creationId xmlns:a16="http://schemas.microsoft.com/office/drawing/2014/main" id="{37E5D4EE-E72E-8283-7A0C-1CE63D2DBE6A}"/>
                </a:ext>
              </a:extLst>
            </p:cNvPr>
            <p:cNvSpPr txBox="1">
              <a:spLocks/>
            </p:cNvSpPr>
            <p:nvPr/>
          </p:nvSpPr>
          <p:spPr>
            <a:xfrm>
              <a:off x="492080" y="16932739"/>
              <a:ext cx="14400000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anchor="ctr"/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fr-FR" sz="5400" b="1" noProof="1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Hypothèses</a:t>
              </a:r>
            </a:p>
          </p:txBody>
        </p:sp>
        <p:sp>
          <p:nvSpPr>
            <p:cNvPr id="5" name="ZoneTexte 23">
              <a:extLst>
                <a:ext uri="{FF2B5EF4-FFF2-40B4-BE49-F238E27FC236}">
                  <a16:creationId xmlns:a16="http://schemas.microsoft.com/office/drawing/2014/main" id="{1B7BFA5D-12DF-7DB3-948D-7C6EC2BCC32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2080" y="18012738"/>
              <a:ext cx="14400000" cy="848723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0" tIns="360000" rIns="360000" bIns="360000" rtlCol="0"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r>
                <a:rPr lang="fr-FR" dirty="0">
                  <a:latin typeface="Marianne" panose="02000000000000000000" pitchFamily="50" charset="0"/>
                </a:rPr>
                <a:t> </a:t>
              </a:r>
            </a:p>
          </p:txBody>
        </p:sp>
      </p:grpSp>
      <p:sp>
        <p:nvSpPr>
          <p:cNvPr id="3" name="ZoneTexte 2">
            <a:extLst>
              <a:ext uri="{FF2B5EF4-FFF2-40B4-BE49-F238E27FC236}">
                <a16:creationId xmlns:a16="http://schemas.microsoft.com/office/drawing/2014/main" id="{E641FC5C-4259-4079-BF0C-3F4DA0A3C5E3}"/>
              </a:ext>
            </a:extLst>
          </p:cNvPr>
          <p:cNvSpPr txBox="1">
            <a:spLocks noChangeAspect="1"/>
          </p:cNvSpPr>
          <p:nvPr/>
        </p:nvSpPr>
        <p:spPr>
          <a:xfrm>
            <a:off x="0" y="-84474"/>
            <a:ext cx="30275213" cy="2215991"/>
          </a:xfrm>
          <a:prstGeom prst="rect">
            <a:avLst/>
          </a:prstGeom>
          <a:solidFill>
            <a:srgbClr val="3558A2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>
                <a:solidFill>
                  <a:schemeClr val="bg1"/>
                </a:solidFill>
                <a:latin typeface="Marianne" panose="02000000000000000000" pitchFamily="50" charset="0"/>
              </a:rPr>
              <a:t>Titre</a:t>
            </a:r>
            <a:endParaRPr lang="fr-FR" sz="11500" dirty="0">
              <a:solidFill>
                <a:schemeClr val="bg1"/>
              </a:solidFill>
              <a:latin typeface="Marianne" panose="02000000000000000000" pitchFamily="50" charset="0"/>
            </a:endParaRPr>
          </a:p>
        </p:txBody>
      </p:sp>
      <p:pic>
        <p:nvPicPr>
          <p:cNvPr id="14" name="Graphique 13">
            <a:extLst>
              <a:ext uri="{FF2B5EF4-FFF2-40B4-BE49-F238E27FC236}">
                <a16:creationId xmlns:a16="http://schemas.microsoft.com/office/drawing/2014/main" id="{63A1B329-90A3-4F3D-9390-6C4159A50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077" y="39666917"/>
            <a:ext cx="5852523" cy="2731909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8FD9BE3D-AAD8-4887-B662-3C1D3D6E1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293" y="39104467"/>
            <a:ext cx="4478707" cy="3699296"/>
          </a:xfrm>
          <a:prstGeom prst="rect">
            <a:avLst/>
          </a:prstGeom>
        </p:spPr>
      </p:pic>
      <p:pic>
        <p:nvPicPr>
          <p:cNvPr id="18" name="Graphique 17">
            <a:extLst>
              <a:ext uri="{FF2B5EF4-FFF2-40B4-BE49-F238E27FC236}">
                <a16:creationId xmlns:a16="http://schemas.microsoft.com/office/drawing/2014/main" id="{636BCDF6-8170-47C7-9081-45E8950AED7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6492785" y="39781217"/>
            <a:ext cx="2967451" cy="2451036"/>
          </a:xfrm>
          <a:prstGeom prst="rect">
            <a:avLst/>
          </a:prstGeom>
        </p:spPr>
      </p:pic>
      <p:pic>
        <p:nvPicPr>
          <p:cNvPr id="22" name="Graphique 21">
            <a:extLst>
              <a:ext uri="{FF2B5EF4-FFF2-40B4-BE49-F238E27FC236}">
                <a16:creationId xmlns:a16="http://schemas.microsoft.com/office/drawing/2014/main" id="{6E8F6535-6D79-4086-990F-4EB1E783761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2212301" y="39269374"/>
            <a:ext cx="3948994" cy="3261767"/>
          </a:xfrm>
          <a:prstGeom prst="rect">
            <a:avLst/>
          </a:prstGeom>
        </p:spPr>
      </p:pic>
      <p:grpSp>
        <p:nvGrpSpPr>
          <p:cNvPr id="47" name="Group 46">
            <a:extLst>
              <a:ext uri="{FF2B5EF4-FFF2-40B4-BE49-F238E27FC236}">
                <a16:creationId xmlns:a16="http://schemas.microsoft.com/office/drawing/2014/main" id="{CC5FA7A6-F42C-CCEF-1F37-413A4571C66E}"/>
              </a:ext>
            </a:extLst>
          </p:cNvPr>
          <p:cNvGrpSpPr/>
          <p:nvPr/>
        </p:nvGrpSpPr>
        <p:grpSpPr>
          <a:xfrm>
            <a:off x="492080" y="2633480"/>
            <a:ext cx="14400000" cy="7043920"/>
            <a:chOff x="492080" y="3395480"/>
            <a:chExt cx="14400000" cy="7043920"/>
          </a:xfrm>
        </p:grpSpPr>
        <p:sp>
          <p:nvSpPr>
            <p:cNvPr id="4" name="Espace réservé du texte 70">
              <a:extLst>
                <a:ext uri="{FF2B5EF4-FFF2-40B4-BE49-F238E27FC236}">
                  <a16:creationId xmlns:a16="http://schemas.microsoft.com/office/drawing/2014/main" id="{60359B2F-A493-46C9-8322-C3EECFC683ED}"/>
                </a:ext>
              </a:extLst>
            </p:cNvPr>
            <p:cNvSpPr txBox="1">
              <a:spLocks/>
            </p:cNvSpPr>
            <p:nvPr/>
          </p:nvSpPr>
          <p:spPr>
            <a:xfrm>
              <a:off x="492080" y="3395480"/>
              <a:ext cx="14400000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anchor="ctr"/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fr-FR" sz="5400" b="1" noProof="1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Contexte</a:t>
              </a:r>
            </a:p>
          </p:txBody>
        </p:sp>
        <p:sp>
          <p:nvSpPr>
            <p:cNvPr id="24" name="ZoneTexte 23">
              <a:extLst>
                <a:ext uri="{FF2B5EF4-FFF2-40B4-BE49-F238E27FC236}">
                  <a16:creationId xmlns:a16="http://schemas.microsoft.com/office/drawing/2014/main" id="{449DD967-0A41-44D5-9556-E822C88F02B9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2080" y="4475480"/>
              <a:ext cx="14400000" cy="5963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0" tIns="360000" rIns="360000" bIns="360000" rtlCol="0">
              <a:noAutofit/>
            </a:bodyPr>
            <a:lstStyle/>
            <a:p>
              <a:r>
                <a:rPr lang="fr-FR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rianne" panose="02000000000000000000" pitchFamily="50" charset="0"/>
                </a:rPr>
                <a:t>Contexte dans lequel s’inscrit la thèse :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fr-FR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rianne" panose="02000000000000000000" pitchFamily="50" charset="0"/>
                </a:rPr>
                <a:t>Résume de la sujet et cadre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fr-FR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rianne" panose="02000000000000000000" pitchFamily="50" charset="0"/>
                </a:rPr>
                <a:t>Les objectifs globales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fr-FR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rianne" panose="02000000000000000000" pitchFamily="50" charset="0"/>
                </a:rPr>
                <a:t>Mots clés</a:t>
              </a:r>
            </a:p>
            <a:p>
              <a:pPr marL="571500" indent="-571500">
                <a:buFont typeface="Arial" panose="020B0604020202020204" pitchFamily="34" charset="0"/>
                <a:buChar char="•"/>
              </a:pPr>
              <a:r>
                <a:rPr lang="fr-FR" sz="4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rianne" panose="02000000000000000000" pitchFamily="50" charset="0"/>
                </a:rPr>
                <a:t>…</a:t>
              </a:r>
            </a:p>
          </p:txBody>
        </p:sp>
        <p:pic>
          <p:nvPicPr>
            <p:cNvPr id="38" name="Image 37" descr="Route avec fond de gratte-ciels">
              <a:extLst>
                <a:ext uri="{FF2B5EF4-FFF2-40B4-BE49-F238E27FC236}">
                  <a16:creationId xmlns:a16="http://schemas.microsoft.com/office/drawing/2014/main" id="{02E691C6-60A7-4540-A3EE-D8DAA45F61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9886006" y="6051695"/>
              <a:ext cx="4756148" cy="3673241"/>
            </a:xfrm>
            <a:prstGeom prst="rect">
              <a:avLst/>
            </a:prstGeom>
          </p:spPr>
        </p:pic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FECE6B6-E8E5-C325-016F-2A93AEDF2811}"/>
              </a:ext>
            </a:extLst>
          </p:cNvPr>
          <p:cNvGrpSpPr/>
          <p:nvPr/>
        </p:nvGrpSpPr>
        <p:grpSpPr>
          <a:xfrm>
            <a:off x="492080" y="27347997"/>
            <a:ext cx="14400000" cy="11733644"/>
            <a:chOff x="492080" y="26727013"/>
            <a:chExt cx="14400000" cy="11733644"/>
          </a:xfrm>
        </p:grpSpPr>
        <p:sp>
          <p:nvSpPr>
            <p:cNvPr id="12" name="Espace réservé du texte 70">
              <a:extLst>
                <a:ext uri="{FF2B5EF4-FFF2-40B4-BE49-F238E27FC236}">
                  <a16:creationId xmlns:a16="http://schemas.microsoft.com/office/drawing/2014/main" id="{DFEC46D9-3A3F-1897-B688-467D4FEC508D}"/>
                </a:ext>
              </a:extLst>
            </p:cNvPr>
            <p:cNvSpPr txBox="1">
              <a:spLocks/>
            </p:cNvSpPr>
            <p:nvPr/>
          </p:nvSpPr>
          <p:spPr>
            <a:xfrm>
              <a:off x="492080" y="26727013"/>
              <a:ext cx="14400000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anchor="ctr"/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fr-FR" sz="5400" b="1" noProof="1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Méthodologie</a:t>
              </a:r>
            </a:p>
          </p:txBody>
        </p:sp>
        <p:sp>
          <p:nvSpPr>
            <p:cNvPr id="13" name="ZoneTexte 23">
              <a:extLst>
                <a:ext uri="{FF2B5EF4-FFF2-40B4-BE49-F238E27FC236}">
                  <a16:creationId xmlns:a16="http://schemas.microsoft.com/office/drawing/2014/main" id="{E0D17C80-FE31-4109-0A8D-3AA01E54B57F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2080" y="27807012"/>
              <a:ext cx="14400000" cy="106536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0" tIns="360000" rIns="360000" bIns="360000" rtlCol="0">
              <a:noAutofit/>
            </a:bodyPr>
            <a:lstStyle/>
            <a:p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rianne" panose="02000000000000000000" pitchFamily="50" charset="0"/>
                </a:rPr>
                <a:t> </a:t>
              </a:r>
              <a:endParaRPr lang="fr-F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50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92035651-9474-8A1C-C5A8-A614AF8EAE51}"/>
              </a:ext>
            </a:extLst>
          </p:cNvPr>
          <p:cNvGrpSpPr/>
          <p:nvPr/>
        </p:nvGrpSpPr>
        <p:grpSpPr>
          <a:xfrm>
            <a:off x="15424326" y="2633480"/>
            <a:ext cx="14400000" cy="15400520"/>
            <a:chOff x="15424326" y="13740127"/>
            <a:chExt cx="14400000" cy="15400520"/>
          </a:xfrm>
        </p:grpSpPr>
        <p:sp>
          <p:nvSpPr>
            <p:cNvPr id="15" name="Espace réservé du texte 70">
              <a:extLst>
                <a:ext uri="{FF2B5EF4-FFF2-40B4-BE49-F238E27FC236}">
                  <a16:creationId xmlns:a16="http://schemas.microsoft.com/office/drawing/2014/main" id="{E5899152-2E3A-8468-B6AF-350C9C5DE931}"/>
                </a:ext>
              </a:extLst>
            </p:cNvPr>
            <p:cNvSpPr txBox="1">
              <a:spLocks/>
            </p:cNvSpPr>
            <p:nvPr/>
          </p:nvSpPr>
          <p:spPr>
            <a:xfrm>
              <a:off x="15424326" y="13740127"/>
              <a:ext cx="14400000" cy="1080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anchor="ctr"/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fr-FR" sz="5400" b="1" noProof="1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Résultats</a:t>
              </a:r>
              <a:r>
                <a:rPr lang="fr-FR" sz="5400" b="1" noProof="1">
                  <a:solidFill>
                    <a:srgbClr val="009900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fr-FR" sz="5400" b="1" noProof="1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attendus/obtenues</a:t>
              </a:r>
            </a:p>
          </p:txBody>
        </p:sp>
        <p:sp>
          <p:nvSpPr>
            <p:cNvPr id="17" name="ZoneTexte 23">
              <a:extLst>
                <a:ext uri="{FF2B5EF4-FFF2-40B4-BE49-F238E27FC236}">
                  <a16:creationId xmlns:a16="http://schemas.microsoft.com/office/drawing/2014/main" id="{9E081D3C-98A7-54E7-831F-4E324CCF0A3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24326" y="14820127"/>
              <a:ext cx="14400000" cy="143205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0" tIns="360000" rIns="360000" bIns="360000" rtlCol="0">
              <a:noAutofit/>
            </a:bodyPr>
            <a:lstStyle>
              <a:defPPr>
                <a:defRPr lang="en-US"/>
              </a:defPPr>
              <a:lvl1pPr>
                <a:defRPr sz="4800"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r-FR" dirty="0">
                  <a:latin typeface="Marianne" panose="02000000000000000000" pitchFamily="50" charset="0"/>
                </a:rPr>
                <a:t>Résultats de recherche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r-FR" dirty="0">
                  <a:latin typeface="Marianne" panose="02000000000000000000" pitchFamily="50" charset="0"/>
                </a:rPr>
                <a:t>Outils crées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r-FR" dirty="0">
                  <a:latin typeface="Marianne" panose="02000000000000000000" pitchFamily="50" charset="0"/>
                </a:rPr>
                <a:t>Transférabilité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r-FR" dirty="0">
                  <a:latin typeface="Marianne" panose="02000000000000000000" pitchFamily="50" charset="0"/>
                </a:rPr>
                <a:t>Impacts attendus sur les territoires / la société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endParaRPr lang="fr-FR" dirty="0">
                <a:latin typeface="Marianne" panose="02000000000000000000" pitchFamily="50" charset="0"/>
              </a:endParaRPr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1FA24385-F93F-C9A0-981B-5CC466E74478}"/>
              </a:ext>
            </a:extLst>
          </p:cNvPr>
          <p:cNvGrpSpPr/>
          <p:nvPr/>
        </p:nvGrpSpPr>
        <p:grpSpPr>
          <a:xfrm>
            <a:off x="15424326" y="18452129"/>
            <a:ext cx="14400000" cy="16262925"/>
            <a:chOff x="15424326" y="24859320"/>
            <a:chExt cx="14400000" cy="16262925"/>
          </a:xfrm>
        </p:grpSpPr>
        <p:sp>
          <p:nvSpPr>
            <p:cNvPr id="21" name="Espace réservé du texte 70">
              <a:extLst>
                <a:ext uri="{FF2B5EF4-FFF2-40B4-BE49-F238E27FC236}">
                  <a16:creationId xmlns:a16="http://schemas.microsoft.com/office/drawing/2014/main" id="{18453E10-83C8-37B0-7BA9-3E52D6B193CA}"/>
                </a:ext>
              </a:extLst>
            </p:cNvPr>
            <p:cNvSpPr txBox="1">
              <a:spLocks/>
            </p:cNvSpPr>
            <p:nvPr/>
          </p:nvSpPr>
          <p:spPr>
            <a:xfrm>
              <a:off x="15424326" y="24859320"/>
              <a:ext cx="14400000" cy="107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anchor="ctr"/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200"/>
                </a:spcBef>
                <a:buFont typeface="Arial" panose="020B0604020202020204" pitchFamily="34" charset="0"/>
                <a:buNone/>
              </a:pPr>
              <a:r>
                <a:rPr lang="fr-FR" sz="5400" b="1" noProof="1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Perspectives</a:t>
              </a:r>
            </a:p>
          </p:txBody>
        </p:sp>
        <p:sp>
          <p:nvSpPr>
            <p:cNvPr id="23" name="ZoneTexte 23">
              <a:extLst>
                <a:ext uri="{FF2B5EF4-FFF2-40B4-BE49-F238E27FC236}">
                  <a16:creationId xmlns:a16="http://schemas.microsoft.com/office/drawing/2014/main" id="{8C1AA732-0248-B224-5AE4-F8364C7E0623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24326" y="25939319"/>
              <a:ext cx="14400000" cy="1518292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0" tIns="360000" rIns="360000" bIns="360000" rtlCol="0">
              <a:noAutofit/>
            </a:bodyPr>
            <a:lstStyle/>
            <a:p>
              <a:r>
                <a:rPr lang="fr-FR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Marianne" panose="02000000000000000000" pitchFamily="50" charset="0"/>
                </a:rPr>
                <a:t> </a:t>
              </a:r>
              <a:endParaRPr lang="fr-FR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Marianne" panose="02000000000000000000" pitchFamily="50" charset="0"/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FC1C1543-4AAD-0110-7C92-AC7DD1FC5C81}"/>
              </a:ext>
            </a:extLst>
          </p:cNvPr>
          <p:cNvGrpSpPr/>
          <p:nvPr/>
        </p:nvGrpSpPr>
        <p:grpSpPr>
          <a:xfrm>
            <a:off x="492080" y="10179363"/>
            <a:ext cx="14400000" cy="6597472"/>
            <a:chOff x="492080" y="10221152"/>
            <a:chExt cx="14400000" cy="6597472"/>
          </a:xfrm>
        </p:grpSpPr>
        <p:sp>
          <p:nvSpPr>
            <p:cNvPr id="32" name="Espace réservé du texte 70">
              <a:extLst>
                <a:ext uri="{FF2B5EF4-FFF2-40B4-BE49-F238E27FC236}">
                  <a16:creationId xmlns:a16="http://schemas.microsoft.com/office/drawing/2014/main" id="{978C5332-CFA9-4259-9DC0-35520931BF5F}"/>
                </a:ext>
              </a:extLst>
            </p:cNvPr>
            <p:cNvSpPr txBox="1">
              <a:spLocks/>
            </p:cNvSpPr>
            <p:nvPr/>
          </p:nvSpPr>
          <p:spPr>
            <a:xfrm>
              <a:off x="492080" y="10221152"/>
              <a:ext cx="14400000" cy="107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anchor="ctr"/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fr-FR" sz="5400" b="1" dirty="0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Problématique(s)</a:t>
              </a:r>
            </a:p>
          </p:txBody>
        </p:sp>
        <p:sp>
          <p:nvSpPr>
            <p:cNvPr id="33" name="ZoneTexte 23">
              <a:extLst>
                <a:ext uri="{FF2B5EF4-FFF2-40B4-BE49-F238E27FC236}">
                  <a16:creationId xmlns:a16="http://schemas.microsoft.com/office/drawing/2014/main" id="{4EAFFE26-9A68-47A5-8A0B-3BF03462548C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492080" y="11301151"/>
              <a:ext cx="14400000" cy="551747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0" tIns="360000" rIns="360000" bIns="360000" rtlCol="0">
              <a:noAutofit/>
            </a:bodyPr>
            <a:lstStyle>
              <a:defPPr>
                <a:defRPr lang="en-US"/>
              </a:defPPr>
              <a:lvl1pPr>
                <a:defRPr>
                  <a:solidFill>
                    <a:schemeClr val="tx1">
                      <a:lumMod val="75000"/>
                      <a:lumOff val="25000"/>
                    </a:schemeClr>
                  </a:solidFill>
                </a:defRPr>
              </a:lvl1pPr>
            </a:lstStyle>
            <a:p>
              <a:endParaRPr lang="fr-FR" sz="4800" dirty="0">
                <a:latin typeface="Marianne" panose="02000000000000000000" pitchFamily="50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C8903D6C-F9A0-E095-95B7-4E15340981F2}"/>
              </a:ext>
            </a:extLst>
          </p:cNvPr>
          <p:cNvGrpSpPr/>
          <p:nvPr/>
        </p:nvGrpSpPr>
        <p:grpSpPr>
          <a:xfrm>
            <a:off x="15424326" y="35133183"/>
            <a:ext cx="14400000" cy="3957100"/>
            <a:chOff x="15424326" y="34503558"/>
            <a:chExt cx="14400000" cy="3957100"/>
          </a:xfrm>
        </p:grpSpPr>
        <p:sp>
          <p:nvSpPr>
            <p:cNvPr id="35" name="ZoneTexte 23">
              <a:extLst>
                <a:ext uri="{FF2B5EF4-FFF2-40B4-BE49-F238E27FC236}">
                  <a16:creationId xmlns:a16="http://schemas.microsoft.com/office/drawing/2014/main" id="{21F8FAC7-57F1-6FE6-2D5A-7EFBCB19F071}"/>
                </a:ext>
              </a:extLst>
            </p:cNvPr>
            <p:cNvSpPr txBox="1">
              <a:spLocks noChangeAspect="1"/>
            </p:cNvSpPr>
            <p:nvPr/>
          </p:nvSpPr>
          <p:spPr>
            <a:xfrm>
              <a:off x="15424326" y="35583557"/>
              <a:ext cx="14400000" cy="28771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wrap="square" lIns="360000" tIns="360000" rIns="360000" bIns="360000" rtlCol="0">
              <a:noAutofit/>
            </a:bodyPr>
            <a:lstStyle/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r-FR" sz="4800" dirty="0">
                  <a:latin typeface="Marianne" panose="02000000000000000000" pitchFamily="50" charset="0"/>
                </a:rPr>
                <a:t>Nom prénom mail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r-FR" sz="4800" dirty="0">
                  <a:latin typeface="Marianne" panose="02000000000000000000" pitchFamily="50" charset="0"/>
                </a:rPr>
                <a:t>Laboratoire</a:t>
              </a:r>
            </a:p>
            <a:p>
              <a:pPr marL="685800" indent="-685800">
                <a:buFont typeface="Arial" panose="020B0604020202020204" pitchFamily="34" charset="0"/>
                <a:buChar char="•"/>
              </a:pPr>
              <a:r>
                <a:rPr lang="fr-FR" sz="4800" dirty="0">
                  <a:latin typeface="Marianne" panose="02000000000000000000" pitchFamily="50" charset="0"/>
                </a:rPr>
                <a:t>Université…</a:t>
              </a:r>
            </a:p>
          </p:txBody>
        </p:sp>
        <p:sp>
          <p:nvSpPr>
            <p:cNvPr id="36" name="Espace réservé du texte 70">
              <a:extLst>
                <a:ext uri="{FF2B5EF4-FFF2-40B4-BE49-F238E27FC236}">
                  <a16:creationId xmlns:a16="http://schemas.microsoft.com/office/drawing/2014/main" id="{0D44F7C0-CBB2-A6CC-63DF-7C1A389F6D7B}"/>
                </a:ext>
              </a:extLst>
            </p:cNvPr>
            <p:cNvSpPr txBox="1">
              <a:spLocks/>
            </p:cNvSpPr>
            <p:nvPr/>
          </p:nvSpPr>
          <p:spPr>
            <a:xfrm>
              <a:off x="15424326" y="34503558"/>
              <a:ext cx="14400000" cy="1079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2">
                  <a:lumMod val="50000"/>
                </a:schemeClr>
              </a:solidFill>
            </a:ln>
          </p:spPr>
          <p:txBody>
            <a:bodyPr anchor="ctr"/>
            <a:lstStyle>
              <a:lvl1pPr marL="1097280" indent="-1097280" algn="l" defTabSz="4389120" rtl="0" eaLnBrk="1" latinLnBrk="0" hangingPunct="1">
                <a:lnSpc>
                  <a:spcPct val="90000"/>
                </a:lnSpc>
                <a:spcBef>
                  <a:spcPts val="4800"/>
                </a:spcBef>
                <a:buFont typeface="Arial" panose="020B0604020202020204" pitchFamily="34" charset="0"/>
                <a:buChar char="•"/>
                <a:defRPr sz="134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2918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1152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864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96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6809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87552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207008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1426464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1645920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18653760" indent="-1097280" algn="l" defTabSz="4389120" rtl="0" eaLnBrk="1" latinLnBrk="0" hangingPunct="1">
                <a:lnSpc>
                  <a:spcPct val="90000"/>
                </a:lnSpc>
                <a:spcBef>
                  <a:spcPts val="2400"/>
                </a:spcBef>
                <a:buFont typeface="Arial" panose="020B0604020202020204" pitchFamily="34" charset="0"/>
                <a:buChar char="•"/>
                <a:defRPr sz="864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>
                <a:lnSpc>
                  <a:spcPct val="100000"/>
                </a:lnSpc>
                <a:spcBef>
                  <a:spcPts val="1200"/>
                </a:spcBef>
                <a:buNone/>
              </a:pPr>
              <a:r>
                <a:rPr lang="fr-FR" sz="5400" b="1" noProof="1">
                  <a:solidFill>
                    <a:srgbClr val="FF732C"/>
                  </a:solidFill>
                  <a:latin typeface="Marianne" panose="02000000000000000000" pitchFamily="50" charset="0"/>
                  <a:ea typeface="Tahoma" panose="020B0604030504040204" pitchFamily="34" charset="0"/>
                  <a:cs typeface="Tahoma" panose="020B0604030504040204" pitchFamily="34" charset="0"/>
                </a:rPr>
                <a:t>Contact</a:t>
              </a:r>
              <a:endParaRPr lang="fr-FR" sz="5400" b="1" dirty="0">
                <a:solidFill>
                  <a:srgbClr val="FF732C"/>
                </a:solidFill>
                <a:latin typeface="Marianne" panose="02000000000000000000" pitchFamily="50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47746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raphique 13">
            <a:extLst>
              <a:ext uri="{FF2B5EF4-FFF2-40B4-BE49-F238E27FC236}">
                <a16:creationId xmlns:a16="http://schemas.microsoft.com/office/drawing/2014/main" id="{63A1B329-90A3-4F3D-9390-6C4159A50B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3077" y="39666917"/>
            <a:ext cx="5852523" cy="2731909"/>
          </a:xfrm>
          <a:prstGeom prst="rect">
            <a:avLst/>
          </a:prstGeom>
        </p:spPr>
      </p:pic>
      <p:pic>
        <p:nvPicPr>
          <p:cNvPr id="16" name="Graphique 15">
            <a:extLst>
              <a:ext uri="{FF2B5EF4-FFF2-40B4-BE49-F238E27FC236}">
                <a16:creationId xmlns:a16="http://schemas.microsoft.com/office/drawing/2014/main" id="{8FD9BE3D-AAD8-4887-B662-3C1D3D6E1E2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332293" y="39104467"/>
            <a:ext cx="4478707" cy="3699296"/>
          </a:xfrm>
          <a:prstGeom prst="rect">
            <a:avLst/>
          </a:prstGeom>
        </p:spPr>
      </p:pic>
      <p:sp>
        <p:nvSpPr>
          <p:cNvPr id="6" name="ZoneTexte 2">
            <a:extLst>
              <a:ext uri="{FF2B5EF4-FFF2-40B4-BE49-F238E27FC236}">
                <a16:creationId xmlns:a16="http://schemas.microsoft.com/office/drawing/2014/main" id="{0A960771-62CD-7CD4-27E3-BC57506B1D5A}"/>
              </a:ext>
            </a:extLst>
          </p:cNvPr>
          <p:cNvSpPr txBox="1">
            <a:spLocks noChangeAspect="1"/>
          </p:cNvSpPr>
          <p:nvPr/>
        </p:nvSpPr>
        <p:spPr>
          <a:xfrm>
            <a:off x="0" y="0"/>
            <a:ext cx="30275213" cy="2215991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3800" b="1" dirty="0"/>
              <a:t>Titre</a:t>
            </a:r>
            <a:endParaRPr lang="fr-FR" sz="11500" dirty="0"/>
          </a:p>
        </p:txBody>
      </p:sp>
    </p:spTree>
    <p:extLst>
      <p:ext uri="{BB962C8B-B14F-4D97-AF65-F5344CB8AC3E}">
        <p14:creationId xmlns:p14="http://schemas.microsoft.com/office/powerpoint/2010/main" val="29690122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136</Words>
  <Application>Microsoft Office PowerPoint</Application>
  <PresentationFormat>Personnalisé</PresentationFormat>
  <Paragraphs>33</Paragraphs>
  <Slides>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Marianne</vt:lpstr>
      <vt:lpstr>Thème Office</vt:lpstr>
      <vt:lpstr>Consignes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MOESCH Emmanuelle</dc:creator>
  <cp:lastModifiedBy>VCity Liris</cp:lastModifiedBy>
  <cp:revision>34</cp:revision>
  <dcterms:created xsi:type="dcterms:W3CDTF">2024-10-08T15:46:09Z</dcterms:created>
  <dcterms:modified xsi:type="dcterms:W3CDTF">2026-05-29T12:45:05Z</dcterms:modified>
</cp:coreProperties>
</file>